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5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80B"/>
    <a:srgbClr val="604530"/>
    <a:srgbClr val="E5E2CF"/>
    <a:srgbClr val="DCD5AC"/>
    <a:srgbClr val="738DDF"/>
    <a:srgbClr val="292929"/>
    <a:srgbClr val="F5ACEE"/>
    <a:srgbClr val="FF8A3D"/>
    <a:srgbClr val="5374D8"/>
    <a:srgbClr val="D68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15C88-D6A8-83CF-6E6D-9B63423939A1}"/>
              </a:ext>
            </a:extLst>
          </p:cNvPr>
          <p:cNvSpPr/>
          <p:nvPr/>
        </p:nvSpPr>
        <p:spPr>
          <a:xfrm>
            <a:off x="9060873" y="544945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9D13F9FB-1EAF-21C8-7F15-C8836B55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74" y="337414"/>
            <a:ext cx="3063598" cy="233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355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15FE3-F52B-AAC1-DEC5-9BAC912852B7}"/>
              </a:ext>
            </a:extLst>
          </p:cNvPr>
          <p:cNvSpPr txBox="1"/>
          <p:nvPr/>
        </p:nvSpPr>
        <p:spPr>
          <a:xfrm>
            <a:off x="9330200" y="618467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4DF4-1933-800D-5F36-DF8478144190}"/>
              </a:ext>
            </a:extLst>
          </p:cNvPr>
          <p:cNvSpPr txBox="1"/>
          <p:nvPr/>
        </p:nvSpPr>
        <p:spPr>
          <a:xfrm>
            <a:off x="844349" y="1379658"/>
            <a:ext cx="7723752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182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Platform: PC ● Target Audience: Teens and up ● ESRB Rating: T  ● Number of Players: 1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176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once and for all!</a:t>
            </a:r>
          </a:p>
          <a:p>
            <a:endParaRPr lang="en-US" sz="3200" dirty="0"/>
          </a:p>
          <a:p>
            <a:r>
              <a:rPr lang="en-US" sz="3200" dirty="0"/>
              <a:t>Can you be the hero Bunnyville needs?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Navigate a </a:t>
            </a:r>
            <a:r>
              <a:rPr lang="en-US" sz="2400" b="1" dirty="0"/>
              <a:t>variety of biomes</a:t>
            </a:r>
            <a:r>
              <a:rPr lang="en-US" sz="2400" dirty="0"/>
              <a:t> as you follow the clues of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Talk to Bunnyville villagers to learn about the world and </a:t>
            </a:r>
            <a:r>
              <a:rPr lang="en-US" sz="2400" b="1" dirty="0"/>
              <a:t>build relationships</a:t>
            </a:r>
          </a:p>
          <a:p>
            <a:endParaRPr lang="en-US" dirty="0"/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5" y="2124822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331" y="1689716"/>
            <a:ext cx="2597728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The peaceful village of Bunnyville needs your help!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4841843" y="1756470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8749401" y="1711231"/>
            <a:ext cx="233375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Build relationships with the villagers as you talk to them and complete their quests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662234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bunnies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terrifying foes mutated in unique ways by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Challenging boss battles will test your skills! Do you have what it takes to save Bunnyville?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7D920-581D-0E2B-56D5-1979BFAA90B9}"/>
              </a:ext>
            </a:extLst>
          </p:cNvPr>
          <p:cNvGrpSpPr/>
          <p:nvPr/>
        </p:nvGrpSpPr>
        <p:grpSpPr>
          <a:xfrm>
            <a:off x="7213821" y="484909"/>
            <a:ext cx="1857570" cy="1943115"/>
            <a:chOff x="7029094" y="711200"/>
            <a:chExt cx="1403928" cy="1468582"/>
          </a:xfrm>
        </p:grpSpPr>
        <p:pic>
          <p:nvPicPr>
            <p:cNvPr id="7" name="Picture 6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44F039D9-49A7-C6A2-875A-6D164716A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  <p:pic>
          <p:nvPicPr>
            <p:cNvPr id="8" name="Picture 7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671F3ED7-8849-9EBA-DAAE-8AC6DFDD5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43DEB-F252-F64E-C079-541A5A40D61A}"/>
              </a:ext>
            </a:extLst>
          </p:cNvPr>
          <p:cNvGrpSpPr/>
          <p:nvPr/>
        </p:nvGrpSpPr>
        <p:grpSpPr>
          <a:xfrm>
            <a:off x="9534012" y="1599335"/>
            <a:ext cx="2004515" cy="2517495"/>
            <a:chOff x="9349285" y="1825625"/>
            <a:chExt cx="1514987" cy="1902691"/>
          </a:xfrm>
        </p:grpSpPr>
        <p:pic>
          <p:nvPicPr>
            <p:cNvPr id="11" name="Picture 10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FF81CCBE-04F5-B820-610C-7A5F094DB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  <p:pic>
          <p:nvPicPr>
            <p:cNvPr id="12" name="Picture 11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89B24F16-82D6-5FDE-55BF-7110548B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48B092-34DB-9F0C-5407-5C73AC56F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7855" y="1662980"/>
            <a:ext cx="11591195" cy="4876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mouse and keyboard keys&#10;&#10;Description automatically generated">
            <a:extLst>
              <a:ext uri="{FF2B5EF4-FFF2-40B4-BE49-F238E27FC236}">
                <a16:creationId xmlns:a16="http://schemas.microsoft.com/office/drawing/2014/main" id="{EB3DB613-4E50-17A9-6247-8CBD66596D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62" y="662927"/>
            <a:ext cx="94956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EC25-4B53-5FFF-CA4C-EB951CDA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586B-75F3-AFA3-23EB-20A55519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419" y="2078615"/>
            <a:ext cx="2108200" cy="4188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n w="3175">
                  <a:noFill/>
                </a:ln>
                <a:solidFill>
                  <a:srgbClr val="AEF6FF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E to Interact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6DA87-E532-B1E6-B09B-0098005702D2}"/>
              </a:ext>
            </a:extLst>
          </p:cNvPr>
          <p:cNvSpPr txBox="1">
            <a:spLocks/>
          </p:cNvSpPr>
          <p:nvPr/>
        </p:nvSpPr>
        <p:spPr>
          <a:xfrm>
            <a:off x="3456709" y="4191432"/>
            <a:ext cx="2768600" cy="418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5DF58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WASD to Move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9EEEBB-145A-1B4B-7E1C-3EB68D35CA29}"/>
              </a:ext>
            </a:extLst>
          </p:cNvPr>
          <p:cNvSpPr txBox="1">
            <a:spLocks/>
          </p:cNvSpPr>
          <p:nvPr/>
        </p:nvSpPr>
        <p:spPr>
          <a:xfrm>
            <a:off x="5694219" y="3343708"/>
            <a:ext cx="2108200" cy="418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EBB28C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R to Reload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EE92E-8797-14D4-6E1C-576CA62BF0C5}"/>
              </a:ext>
            </a:extLst>
          </p:cNvPr>
          <p:cNvSpPr txBox="1">
            <a:spLocks/>
          </p:cNvSpPr>
          <p:nvPr/>
        </p:nvSpPr>
        <p:spPr>
          <a:xfrm>
            <a:off x="483536" y="2104664"/>
            <a:ext cx="3382239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8747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TAB to switch weapons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06EE5-2FA5-3BAA-7297-6450C40C8CBE}"/>
              </a:ext>
            </a:extLst>
          </p:cNvPr>
          <p:cNvSpPr txBox="1">
            <a:spLocks/>
          </p:cNvSpPr>
          <p:nvPr/>
        </p:nvSpPr>
        <p:spPr>
          <a:xfrm>
            <a:off x="974438" y="5052436"/>
            <a:ext cx="3271981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FE418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Hold SHIFT to Burrow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70C5EE-E20F-39CF-96F4-D207A021C168}"/>
              </a:ext>
            </a:extLst>
          </p:cNvPr>
          <p:cNvSpPr txBox="1">
            <a:spLocks/>
          </p:cNvSpPr>
          <p:nvPr/>
        </p:nvSpPr>
        <p:spPr>
          <a:xfrm>
            <a:off x="5474858" y="5858741"/>
            <a:ext cx="2327561" cy="634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D685F8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SPACE to Dodge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EA0531-C3E7-6326-BEC0-D049796D231F}"/>
              </a:ext>
            </a:extLst>
          </p:cNvPr>
          <p:cNvSpPr txBox="1">
            <a:spLocks/>
          </p:cNvSpPr>
          <p:nvPr/>
        </p:nvSpPr>
        <p:spPr>
          <a:xfrm>
            <a:off x="9758396" y="2747818"/>
            <a:ext cx="2054912" cy="96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5374D8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Move Mouse to Aim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5C75CC-98A5-BF9B-C907-570B3237C653}"/>
              </a:ext>
            </a:extLst>
          </p:cNvPr>
          <p:cNvSpPr txBox="1">
            <a:spLocks/>
          </p:cNvSpPr>
          <p:nvPr/>
        </p:nvSpPr>
        <p:spPr>
          <a:xfrm>
            <a:off x="7458722" y="3786909"/>
            <a:ext cx="1757217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F8A3D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RMB to Shoot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16F2EA-72BA-8887-03CD-F0618A94AA2C}"/>
              </a:ext>
            </a:extLst>
          </p:cNvPr>
          <p:cNvSpPr txBox="1">
            <a:spLocks/>
          </p:cNvSpPr>
          <p:nvPr/>
        </p:nvSpPr>
        <p:spPr>
          <a:xfrm>
            <a:off x="10039488" y="4191432"/>
            <a:ext cx="1757217" cy="1068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5ACEE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LMB to Melee Attack</a:t>
            </a:r>
          </a:p>
        </p:txBody>
      </p:sp>
      <p:pic>
        <p:nvPicPr>
          <p:cNvPr id="20" name="Picture 19" descr="A cartoon of a rabbit&#10;&#10;Description automatically generated">
            <a:extLst>
              <a:ext uri="{FF2B5EF4-FFF2-40B4-BE49-F238E27FC236}">
                <a16:creationId xmlns:a16="http://schemas.microsoft.com/office/drawing/2014/main" id="{71C6CF94-913F-2365-0ECE-C028A9EF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16" y="485847"/>
            <a:ext cx="1371600" cy="1914525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EF8E30-C96D-F79C-5B8C-50A7299F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43" y="1747765"/>
            <a:ext cx="1000053" cy="10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$4.99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33" y="3700318"/>
            <a:ext cx="2303145" cy="2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87" y="3785765"/>
            <a:ext cx="3848100" cy="24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938166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3938166"/>
            <a:ext cx="137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6815282" y="1597890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8 Points 10">
            <a:extLst>
              <a:ext uri="{FF2B5EF4-FFF2-40B4-BE49-F238E27FC236}">
                <a16:creationId xmlns:a16="http://schemas.microsoft.com/office/drawing/2014/main" id="{0682FFAC-8AB4-263D-FEE5-65DCADB16E0B}"/>
              </a:ext>
            </a:extLst>
          </p:cNvPr>
          <p:cNvSpPr/>
          <p:nvPr/>
        </p:nvSpPr>
        <p:spPr>
          <a:xfrm>
            <a:off x="7952509" y="480291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044030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47296"/>
            <a:ext cx="4495800" cy="37346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 down fighting game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similar to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DC6B652-F578-BCCE-39C9-5707F0B9FF8B}"/>
              </a:ext>
            </a:extLst>
          </p:cNvPr>
          <p:cNvSpPr txBox="1">
            <a:spLocks/>
          </p:cNvSpPr>
          <p:nvPr/>
        </p:nvSpPr>
        <p:spPr>
          <a:xfrm>
            <a:off x="6874741" y="1036966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4C265D-85F2-1E75-0134-F0DED0985663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262</TotalTime>
  <Words>409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BlackChancery</vt:lpstr>
      <vt:lpstr>Candara</vt:lpstr>
      <vt:lpstr>Candara Light</vt:lpstr>
      <vt:lpstr>Copperplate Gothic Bold</vt:lpstr>
      <vt:lpstr>Office Theme</vt:lpstr>
      <vt:lpstr>PowerPoint Presentation</vt:lpstr>
      <vt:lpstr>What is Carrot Quest ?</vt:lpstr>
      <vt:lpstr>What evil lies beneath Bunnyville?</vt:lpstr>
      <vt:lpstr>Explore the world of Carrot Quest</vt:lpstr>
      <vt:lpstr>Who are you trying to save?</vt:lpstr>
      <vt:lpstr>Beware !</vt:lpstr>
      <vt:lpstr>How do I play?</vt:lpstr>
      <vt:lpstr>Where can I play?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78</cp:revision>
  <dcterms:created xsi:type="dcterms:W3CDTF">2023-10-03T02:07:59Z</dcterms:created>
  <dcterms:modified xsi:type="dcterms:W3CDTF">2023-10-03T19:12:32Z</dcterms:modified>
</cp:coreProperties>
</file>